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9" r:id="rId11"/>
    <p:sldId id="265" r:id="rId12"/>
    <p:sldId id="268" r:id="rId13"/>
    <p:sldId id="267" r:id="rId14"/>
    <p:sldId id="266" r:id="rId15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E3F365-491E-490D-9AFC-9FD0A1F57A8E}" type="datetimeFigureOut">
              <a:rPr lang="pl-PL" smtClean="0"/>
              <a:t>09.05.2020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89551-E7EC-4567-AA27-D88A6A808821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89551-E7EC-4567-AA27-D88A6A808821}" type="slidenum">
              <a:rPr lang="pl-PL" smtClean="0"/>
              <a:t>1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B4788-070D-43FD-93FC-2B37711823C6}" type="datetimeFigureOut">
              <a:rPr lang="pl-PL" smtClean="0"/>
              <a:pPr/>
              <a:t>09.05.2020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FD6D4-D48B-4FB1-888E-6C7D7733B1F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B4788-070D-43FD-93FC-2B37711823C6}" type="datetimeFigureOut">
              <a:rPr lang="pl-PL" smtClean="0"/>
              <a:pPr/>
              <a:t>09.05.2020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FD6D4-D48B-4FB1-888E-6C7D7733B1F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B4788-070D-43FD-93FC-2B37711823C6}" type="datetimeFigureOut">
              <a:rPr lang="pl-PL" smtClean="0"/>
              <a:pPr/>
              <a:t>09.05.2020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FD6D4-D48B-4FB1-888E-6C7D7733B1F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B4788-070D-43FD-93FC-2B37711823C6}" type="datetimeFigureOut">
              <a:rPr lang="pl-PL" smtClean="0"/>
              <a:pPr/>
              <a:t>09.05.2020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FD6D4-D48B-4FB1-888E-6C7D7733B1F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B4788-070D-43FD-93FC-2B37711823C6}" type="datetimeFigureOut">
              <a:rPr lang="pl-PL" smtClean="0"/>
              <a:pPr/>
              <a:t>09.05.2020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FD6D4-D48B-4FB1-888E-6C7D7733B1F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B4788-070D-43FD-93FC-2B37711823C6}" type="datetimeFigureOut">
              <a:rPr lang="pl-PL" smtClean="0"/>
              <a:pPr/>
              <a:t>09.05.2020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FD6D4-D48B-4FB1-888E-6C7D7733B1F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B4788-070D-43FD-93FC-2B37711823C6}" type="datetimeFigureOut">
              <a:rPr lang="pl-PL" smtClean="0"/>
              <a:pPr/>
              <a:t>09.05.2020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FD6D4-D48B-4FB1-888E-6C7D7733B1F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B4788-070D-43FD-93FC-2B37711823C6}" type="datetimeFigureOut">
              <a:rPr lang="pl-PL" smtClean="0"/>
              <a:pPr/>
              <a:t>09.05.2020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FD6D4-D48B-4FB1-888E-6C7D7733B1F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B4788-070D-43FD-93FC-2B37711823C6}" type="datetimeFigureOut">
              <a:rPr lang="pl-PL" smtClean="0"/>
              <a:pPr/>
              <a:t>09.05.2020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FD6D4-D48B-4FB1-888E-6C7D7733B1F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B4788-070D-43FD-93FC-2B37711823C6}" type="datetimeFigureOut">
              <a:rPr lang="pl-PL" smtClean="0"/>
              <a:pPr/>
              <a:t>09.05.2020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FD6D4-D48B-4FB1-888E-6C7D7733B1F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B4788-070D-43FD-93FC-2B37711823C6}" type="datetimeFigureOut">
              <a:rPr lang="pl-PL" smtClean="0"/>
              <a:pPr/>
              <a:t>09.05.2020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FD6D4-D48B-4FB1-888E-6C7D7733B1F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B4788-070D-43FD-93FC-2B37711823C6}" type="datetimeFigureOut">
              <a:rPr lang="pl-PL" smtClean="0"/>
              <a:pPr/>
              <a:t>09.05.2020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FD6D4-D48B-4FB1-888E-6C7D7733B1FB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/imgres?imgurl=http://cyfrowe.mnw.art.pl/Content/4615/mp102.jpg&amp;imgrefurl=http://cyfrowe.mnw.art.pl/dmuseion/docmetadata?id=4615&amp;tbnid=IFPd2kcLPDuHuM&amp;vet=12ahUKEwicx7bcn6LpAhVYCHcKHRM-D_8QMygCegUIARDjAQ..i&amp;docid=IDAmrhQF_MHvWM&amp;w=1634&amp;h=2500&amp;q=w%C5%82adys%C5%82aw%20%C5%9Blewi%C5%84ski%20,,sierota&amp;client=firefox-b-d&amp;ved=2ahUKEwicx7bcn6LpAhVYCHcKHRM-D_8QMygCegUIARDjAQ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92"/>
          </a:xfrm>
        </p:spPr>
        <p:txBody>
          <a:bodyPr>
            <a:normAutofit fontScale="90000"/>
          </a:bodyPr>
          <a:lstStyle/>
          <a:p>
            <a:r>
              <a:rPr lang="pl-PL" sz="3600" dirty="0" smtClean="0">
                <a:latin typeface="Goudy Old Style" pitchFamily="18" charset="0"/>
              </a:rPr>
              <a:t/>
            </a:r>
            <a:br>
              <a:rPr lang="pl-PL" sz="3600" dirty="0" smtClean="0">
                <a:latin typeface="Goudy Old Style" pitchFamily="18" charset="0"/>
              </a:rPr>
            </a:b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Uczniowie 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klasy VII </a:t>
            </a:r>
            <a:br>
              <a:rPr lang="pl-PL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zainspirowani 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obrazami 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znanych 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malarzy 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wzięli 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udział w 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projekcie</a:t>
            </a:r>
            <a:br>
              <a:rPr lang="pl-PL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b="1" dirty="0" smtClean="0">
                <a:latin typeface="Times New Roman" pitchFamily="18" charset="0"/>
                <a:cs typeface="Times New Roman" pitchFamily="18" charset="0"/>
              </a:rPr>
              <a:t>,, Fotograficzna wariacja”. </a:t>
            </a:r>
            <a:r>
              <a:rPr lang="pl-PL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Oto jego wyniki.</a:t>
            </a: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dirty="0" smtClean="0">
                <a:latin typeface="Times New Roman" pitchFamily="18" charset="0"/>
                <a:cs typeface="Times New Roman" pitchFamily="18" charset="0"/>
              </a:rPr>
            </a:br>
            <a:endParaRPr lang="pl-P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7729566" cy="1143008"/>
          </a:xfrm>
        </p:spPr>
        <p:txBody>
          <a:bodyPr>
            <a:normAutofit fontScale="90000"/>
          </a:bodyPr>
          <a:lstStyle/>
          <a:p>
            <a:r>
              <a:rPr lang="pl-PL" sz="3600" i="1" dirty="0" smtClean="0"/>
              <a:t/>
            </a:r>
            <a:br>
              <a:rPr lang="pl-PL" sz="3600" i="1" dirty="0" smtClean="0"/>
            </a:br>
            <a:r>
              <a:rPr lang="pl-PL" sz="3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Renoir 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pl-PL" sz="3600" dirty="0">
                <a:latin typeface="Times New Roman" pitchFamily="18" charset="0"/>
                <a:cs typeface="Times New Roman" pitchFamily="18" charset="0"/>
              </a:rPr>
              <a:t>Dziewczyna 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w słomkowym kapeluszu</a:t>
            </a:r>
            <a:r>
              <a:rPr lang="pl-PL" sz="3600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pl-PL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dirty="0">
                <a:latin typeface="Times New Roman" pitchFamily="18" charset="0"/>
                <a:cs typeface="Times New Roman" pitchFamily="18" charset="0"/>
              </a:rPr>
            </a:br>
            <a:endParaRPr lang="pl-P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14338" name="Picture 2" descr="C:\Users\RetailAdmin\Desktop\jul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611" y="1557406"/>
            <a:ext cx="3488761" cy="4657676"/>
          </a:xfrm>
          <a:prstGeom prst="rect">
            <a:avLst/>
          </a:prstGeom>
          <a:noFill/>
        </p:spPr>
      </p:pic>
      <p:pic>
        <p:nvPicPr>
          <p:cNvPr id="14340" name="Picture 4" descr="C:\Users\RetailAdmin\Desktop\20200304_13192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251701" y="2098469"/>
            <a:ext cx="4786347" cy="3589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Jan Matejko 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,,Stańczyk 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na dworze królowej Bony 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po 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utracie Smoleńska”</a:t>
            </a:r>
            <a:endParaRPr lang="pl-PL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RetailAdmin\Desktop\obrazy zdjęcia\IMG_20200407_2000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652491" y="2019926"/>
            <a:ext cx="3866641" cy="3866641"/>
          </a:xfrm>
          <a:prstGeom prst="rect">
            <a:avLst/>
          </a:prstGeom>
          <a:noFill/>
        </p:spPr>
      </p:pic>
      <p:pic>
        <p:nvPicPr>
          <p:cNvPr id="12291" name="Picture 3" descr="C:\Users\RetailAdmin\Desktop\Jan_Matejko,_Stańczyk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352745"/>
            <a:ext cx="4038600" cy="30208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143000"/>
          </a:xfrm>
        </p:spPr>
        <p:txBody>
          <a:bodyPr>
            <a:noAutofit/>
          </a:bodyPr>
          <a:lstStyle/>
          <a:p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Jan Matejko </a:t>
            </a:r>
            <a:br>
              <a:rPr lang="pl-PL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,,Stańczyk na dworze królowej Bony </a:t>
            </a:r>
            <a:br>
              <a:rPr lang="pl-PL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po utracie Smoleńska”</a:t>
            </a:r>
            <a:endParaRPr lang="pl-PL" sz="3600" dirty="0"/>
          </a:p>
        </p:txBody>
      </p:sp>
      <p:pic>
        <p:nvPicPr>
          <p:cNvPr id="13314" name="Picture 2" descr="C:\Users\RetailAdmin\Desktop\obrazy zdjęcia\IMG_20200402_15215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2000240"/>
            <a:ext cx="3394472" cy="4525963"/>
          </a:xfrm>
          <a:prstGeom prst="rect">
            <a:avLst/>
          </a:prstGeom>
          <a:noFill/>
        </p:spPr>
      </p:pic>
      <p:pic>
        <p:nvPicPr>
          <p:cNvPr id="13315" name="Picture 3" descr="C:\Users\RetailAdmin\Desktop\Jan_Matejko,_Stańczyk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357430"/>
            <a:ext cx="4700874" cy="35162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Walenty Wańkowicz 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3600" i="1" dirty="0" smtClean="0">
                <a:latin typeface="Times New Roman" pitchFamily="18" charset="0"/>
                <a:cs typeface="Times New Roman" pitchFamily="18" charset="0"/>
              </a:rPr>
              <a:t>,,</a:t>
            </a:r>
            <a:r>
              <a:rPr lang="pl-PL" sz="3600" i="1" dirty="0" smtClean="0">
                <a:latin typeface="Times New Roman" pitchFamily="18" charset="0"/>
                <a:cs typeface="Times New Roman" pitchFamily="18" charset="0"/>
              </a:rPr>
              <a:t>Adam Mickiewicz na </a:t>
            </a:r>
            <a:r>
              <a:rPr lang="pl-PL" sz="3600" i="1" dirty="0" err="1" smtClean="0">
                <a:latin typeface="Times New Roman" pitchFamily="18" charset="0"/>
                <a:cs typeface="Times New Roman" pitchFamily="18" charset="0"/>
              </a:rPr>
              <a:t>Judahu</a:t>
            </a:r>
            <a:r>
              <a:rPr lang="pl-PL" sz="3600" i="1" dirty="0" smtClean="0">
                <a:latin typeface="Times New Roman" pitchFamily="18" charset="0"/>
                <a:cs typeface="Times New Roman" pitchFamily="18" charset="0"/>
              </a:rPr>
              <a:t> skale</a:t>
            </a:r>
            <a:r>
              <a:rPr lang="pl-PL" sz="3600" i="1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3600" i="1" baseline="30000" dirty="0" smtClean="0">
                <a:latin typeface="Times New Roman" pitchFamily="18" charset="0"/>
                <a:cs typeface="Times New Roman" pitchFamily="18" charset="0"/>
              </a:rPr>
              <a:t>„</a:t>
            </a:r>
            <a:endParaRPr lang="pl-PL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RetailAdmin\Desktop\obrazy zdjęcia\20200402_15023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648200" y="2727325"/>
            <a:ext cx="4038600" cy="2271713"/>
          </a:xfrm>
          <a:prstGeom prst="rect">
            <a:avLst/>
          </a:prstGeom>
          <a:noFill/>
        </p:spPr>
      </p:pic>
      <p:pic>
        <p:nvPicPr>
          <p:cNvPr id="6" name="Picture 7" descr="C:\Users\RetailAdmin\Desktop\194px-Wańkowicz_Adam_Mickiewicz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857364"/>
            <a:ext cx="3224494" cy="39890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4400" y="357166"/>
            <a:ext cx="8229600" cy="1143000"/>
          </a:xfrm>
        </p:spPr>
        <p:txBody>
          <a:bodyPr>
            <a:noAutofit/>
          </a:bodyPr>
          <a:lstStyle/>
          <a:p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Walenty Wańkowicz </a:t>
            </a:r>
            <a:br>
              <a:rPr lang="pl-PL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2400" i="1" dirty="0" smtClean="0">
                <a:latin typeface="Times New Roman" pitchFamily="18" charset="0"/>
                <a:cs typeface="Times New Roman" pitchFamily="18" charset="0"/>
              </a:rPr>
              <a:t>,,Adam Mickiewicz na </a:t>
            </a:r>
            <a:r>
              <a:rPr lang="pl-PL" sz="2400" i="1" dirty="0" err="1" smtClean="0">
                <a:latin typeface="Times New Roman" pitchFamily="18" charset="0"/>
                <a:cs typeface="Times New Roman" pitchFamily="18" charset="0"/>
              </a:rPr>
              <a:t>Judahu</a:t>
            </a:r>
            <a:r>
              <a:rPr lang="pl-PL" sz="2400" i="1" dirty="0" smtClean="0">
                <a:latin typeface="Times New Roman" pitchFamily="18" charset="0"/>
                <a:cs typeface="Times New Roman" pitchFamily="18" charset="0"/>
              </a:rPr>
              <a:t> skale</a:t>
            </a:r>
            <a:r>
              <a:rPr lang="pl-PL" sz="2400" i="1" baseline="30000" dirty="0" smtClean="0">
                <a:latin typeface="Times New Roman" pitchFamily="18" charset="0"/>
                <a:cs typeface="Times New Roman" pitchFamily="18" charset="0"/>
              </a:rPr>
              <a:t> „</a:t>
            </a:r>
            <a:endParaRPr lang="pl-PL" sz="2400" dirty="0"/>
          </a:p>
        </p:txBody>
      </p:sp>
      <p:pic>
        <p:nvPicPr>
          <p:cNvPr id="11266" name="Picture 2" descr="C:\Users\RetailAdmin\Desktop\obrazy zdjęcia\IMG_20200402_15235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648200" y="2348706"/>
            <a:ext cx="4038600" cy="3028950"/>
          </a:xfrm>
          <a:prstGeom prst="rect">
            <a:avLst/>
          </a:prstGeom>
          <a:noFill/>
        </p:spPr>
      </p:pic>
      <p:pic>
        <p:nvPicPr>
          <p:cNvPr id="11271" name="Picture 7" descr="C:\Users\RetailAdmin\Desktop\194px-Wańkowicz_Adam_Mickiewicz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32239" y="1850710"/>
            <a:ext cx="3296885" cy="4078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dirty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ładysław </a:t>
            </a:r>
            <a:r>
              <a:rPr lang="pl-PL" sz="3600" dirty="0">
                <a:latin typeface="Times New Roman" pitchFamily="18" charset="0"/>
                <a:cs typeface="Times New Roman" pitchFamily="18" charset="0"/>
              </a:rPr>
              <a:t>Ś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lewiński ,,Sierota z Poronina”</a:t>
            </a:r>
            <a:endParaRPr lang="pl-PL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ymbol zastępczy zawartości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pl-PL" dirty="0" smtClean="0">
              <a:hlinkClick r:id="rId2"/>
            </a:endParaRPr>
          </a:p>
          <a:p>
            <a:endParaRPr lang="pl-PL" dirty="0"/>
          </a:p>
        </p:txBody>
      </p:sp>
      <p:pic>
        <p:nvPicPr>
          <p:cNvPr id="1027" name="Picture 3" descr="C:\Users\RetailAdmin\Desktop\mart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3" y="1643050"/>
            <a:ext cx="2821419" cy="4429156"/>
          </a:xfrm>
          <a:prstGeom prst="rect">
            <a:avLst/>
          </a:prstGeom>
          <a:noFill/>
        </p:spPr>
      </p:pic>
      <p:pic>
        <p:nvPicPr>
          <p:cNvPr id="7" name="Picture 2" descr="C:\Users\RetailAdmin\Desktop\obrazy zdjęcia\20200330_1240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61678" y="1600200"/>
            <a:ext cx="241164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Johannes </a:t>
            </a:r>
            <a:r>
              <a:rPr lang="pl-PL" sz="3600" dirty="0" err="1" smtClean="0">
                <a:latin typeface="Times New Roman" pitchFamily="18" charset="0"/>
                <a:cs typeface="Times New Roman" pitchFamily="18" charset="0"/>
              </a:rPr>
              <a:t>Vermeerok</a:t>
            </a:r>
            <a:r>
              <a:rPr lang="pl-PL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,,Dziewczyna z perłą” </a:t>
            </a:r>
            <a:endParaRPr lang="pl-PL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2051" name="Picture 3" descr="C:\Users\RetailAdmin\Desktop\obrazy zdjęcia\IMG_20200328_20321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</p:spPr>
      </p:pic>
      <p:pic>
        <p:nvPicPr>
          <p:cNvPr id="2052" name="Picture 4" descr="C:\Users\RetailAdmin\Desktop\an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428736"/>
            <a:ext cx="3344715" cy="4786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eiss </a:t>
            </a:r>
            <a:r>
              <a:rPr lang="pl-PL" dirty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ojciech ,,Zasmucona”</a:t>
            </a:r>
            <a:endParaRPr lang="pl-P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RetailAdmin\Desktop\obrazy zdjęcia\20200402_10364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4573" y="1600200"/>
            <a:ext cx="2545854" cy="4525963"/>
          </a:xfrm>
          <a:prstGeom prst="rect">
            <a:avLst/>
          </a:prstGeom>
          <a:noFill/>
        </p:spPr>
      </p:pic>
      <p:pic>
        <p:nvPicPr>
          <p:cNvPr id="3076" name="Picture 4" descr="C:\Users\RetailAdmin\Desktop\julka 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57689" y="1517212"/>
            <a:ext cx="3185684" cy="44835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Władysław Ślewiński ,,</a:t>
            </a:r>
            <a:r>
              <a:rPr lang="pl-PL" i="1" dirty="0" smtClean="0">
                <a:latin typeface="Times New Roman" pitchFamily="18" charset="0"/>
                <a:cs typeface="Times New Roman" pitchFamily="18" charset="0"/>
              </a:rPr>
              <a:t>Czesząca się”</a:t>
            </a: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pl-P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RetailAdmin\Desktop\obrazy zdjęcia\IMG_20200416_1105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</p:spPr>
      </p:pic>
      <p:pic>
        <p:nvPicPr>
          <p:cNvPr id="4099" name="Picture 3" descr="C:\Users\RetailAdmin\Desktop\obrazy zdjęcia\IMG_20200419_13193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Wojciech </a:t>
            </a: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Weiss ,,Melancholik”</a:t>
            </a:r>
            <a:endParaRPr lang="pl-P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RetailAdmin\Desktop\obrazy zdjęcia\IMG_20200402_14424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</p:spPr>
      </p:pic>
      <p:pic>
        <p:nvPicPr>
          <p:cNvPr id="5123" name="Picture 3" descr="C:\Users\RetailAdmin\Desktop\obrazy zdjęcia\wojciech-weiss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643050"/>
            <a:ext cx="2411965" cy="46383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Wojciech </a:t>
            </a: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Weiss ,,Melancholik”</a:t>
            </a:r>
            <a:endParaRPr lang="pl-P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RetailAdmin\Desktop\obrazy zdjęcia\wojciech-weiss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73476"/>
            <a:ext cx="2428891" cy="4670944"/>
          </a:xfrm>
          <a:prstGeom prst="rect">
            <a:avLst/>
          </a:prstGeom>
          <a:noFill/>
        </p:spPr>
      </p:pic>
      <p:pic>
        <p:nvPicPr>
          <p:cNvPr id="6147" name="Picture 3" descr="C:\Users\RetailAdmin\Desktop\obrazy zdjęcia\43663631046853589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970586" y="1600200"/>
            <a:ext cx="3393828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Stanisław Wyspiański ,,Autoportret”</a:t>
            </a:r>
            <a:endParaRPr lang="pl-P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RetailAdmin\Desktop\obrazy zdjęcia\IMG_20200402_15323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0451" y="1600200"/>
            <a:ext cx="3774097" cy="4525963"/>
          </a:xfrm>
          <a:prstGeom prst="rect">
            <a:avLst/>
          </a:prstGeom>
          <a:noFill/>
        </p:spPr>
      </p:pic>
      <p:pic>
        <p:nvPicPr>
          <p:cNvPr id="8195" name="Picture 3" descr="C:\Users\RetailAdmin\Desktop\obrazy zdjęcia\unnamed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90612" y="2158206"/>
            <a:ext cx="2771775" cy="3409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Leonardo da Vinci </a:t>
            </a: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,,Dama </a:t>
            </a: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z </a:t>
            </a: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gronostajem”</a:t>
            </a:r>
            <a:endParaRPr lang="pl-P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C:\Users\RetailAdmin\Desktop\obrazy zdjęcia\Screenshot_20200402-1003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6009" y="1600200"/>
            <a:ext cx="2262982" cy="4525963"/>
          </a:xfrm>
          <a:prstGeom prst="rect">
            <a:avLst/>
          </a:prstGeom>
          <a:noFill/>
        </p:spPr>
      </p:pic>
      <p:pic>
        <p:nvPicPr>
          <p:cNvPr id="7172" name="Picture 4" descr="C:\Users\RetailAdmin\Desktop\183px-The_Lady_with_an_Ermine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94469" y="1686228"/>
            <a:ext cx="3248903" cy="42431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52</Words>
  <Application>Microsoft Office PowerPoint</Application>
  <PresentationFormat>Pokaz na ekranie (4:3)</PresentationFormat>
  <Paragraphs>15</Paragraphs>
  <Slides>14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14</vt:i4>
      </vt:variant>
    </vt:vector>
  </HeadingPairs>
  <TitlesOfParts>
    <vt:vector size="15" baseType="lpstr">
      <vt:lpstr>Motyw pakietu Office</vt:lpstr>
      <vt:lpstr> Uczniowie klasy VII  zainspirowani obrazami  znanych malarzy  wzięli udział w projekcie   ,, Fotograficzna wariacja”.   Oto jego wyniki. </vt:lpstr>
      <vt:lpstr>Władysław Ślewiński ,,Sierota z Poronina”</vt:lpstr>
      <vt:lpstr>Johannes Vermeerok ,,Dziewczyna z perłą” </vt:lpstr>
      <vt:lpstr>Weiss Wojciech ,,Zasmucona”</vt:lpstr>
      <vt:lpstr>Władysław Ślewiński ,,Czesząca się” </vt:lpstr>
      <vt:lpstr>Wojciech Weiss ,,Melancholik”</vt:lpstr>
      <vt:lpstr>Wojciech Weiss ,,Melancholik”</vt:lpstr>
      <vt:lpstr>Stanisław Wyspiański ,,Autoportret”</vt:lpstr>
      <vt:lpstr>Leonardo da Vinci  ,,Dama z gronostajem”</vt:lpstr>
      <vt:lpstr>  Renoir  "Dziewczyna w słomkowym kapeluszu" </vt:lpstr>
      <vt:lpstr>Jan Matejko  ,,Stańczyk na dworze królowej Bony  po utracie Smoleńska”</vt:lpstr>
      <vt:lpstr>Jan Matejko  ,,Stańczyk na dworze królowej Bony  po utracie Smoleńska”</vt:lpstr>
      <vt:lpstr>Walenty Wańkowicz  ,,Adam Mickiewicz na Judahu skale „</vt:lpstr>
      <vt:lpstr>Walenty Wańkowicz  ,,Adam Mickiewicz na Judahu skale „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Władysław Ślewiński ,,Sierota”</dc:title>
  <dc:creator>RetailAdmin</dc:creator>
  <cp:lastModifiedBy>RetailAdmin</cp:lastModifiedBy>
  <cp:revision>16</cp:revision>
  <dcterms:created xsi:type="dcterms:W3CDTF">2020-05-07T17:09:25Z</dcterms:created>
  <dcterms:modified xsi:type="dcterms:W3CDTF">2020-05-09T18:35:23Z</dcterms:modified>
</cp:coreProperties>
</file>